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5"/>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266" r:id="rId22"/>
    <p:sldId id="277" r:id="rId23"/>
    <p:sldId id="278" r:id="rId24"/>
    <p:sldId id="279" r:id="rId25"/>
    <p:sldId id="280" r:id="rId26"/>
    <p:sldId id="271" r:id="rId27"/>
    <p:sldId id="272" r:id="rId28"/>
    <p:sldId id="273" r:id="rId29"/>
    <p:sldId id="275" r:id="rId30"/>
    <p:sldId id="281" r:id="rId31"/>
    <p:sldId id="276" r:id="rId32"/>
    <p:sldId id="264" r:id="rId33"/>
    <p:sldId id="291" r:id="rId34"/>
    <p:sldId id="292" r:id="rId35"/>
    <p:sldId id="293" r:id="rId36"/>
    <p:sldId id="294" r:id="rId37"/>
    <p:sldId id="295" r:id="rId38"/>
    <p:sldId id="296" r:id="rId39"/>
    <p:sldId id="297" r:id="rId40"/>
    <p:sldId id="299" r:id="rId41"/>
    <p:sldId id="298" r:id="rId42"/>
    <p:sldId id="262" r:id="rId43"/>
    <p:sldId id="260"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image" Target="../media/image46.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image" Target="../media/image46.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24/06/2018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a:effectLst>
                  <a:outerShdw blurRad="38100" dist="38100" dir="2700000" algn="tl">
                    <a:srgbClr val="000000">
                      <a:alpha val="43137"/>
                    </a:srgbClr>
                  </a:outerShdw>
                </a:effectLst>
              </a:rPr>
              <a:t>The Goal</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dirty="0"/>
              <a:t>To </a:t>
            </a:r>
            <a:r>
              <a:rPr lang="it-IT" sz="2400" dirty="0" err="1"/>
              <a:t>realize</a:t>
            </a:r>
            <a:r>
              <a:rPr lang="it-IT" sz="2400" dirty="0"/>
              <a:t> the Smart Road </a:t>
            </a:r>
            <a:r>
              <a:rPr lang="it-IT" sz="2400" dirty="0" err="1"/>
              <a:t>Sign</a:t>
            </a:r>
            <a:r>
              <a:rPr lang="it-IT" sz="2400" dirty="0"/>
              <a:t>, a panel </a:t>
            </a:r>
            <a:r>
              <a:rPr lang="it-IT" sz="2400" dirty="0" err="1"/>
              <a:t>that</a:t>
            </a:r>
            <a:r>
              <a:rPr lang="it-IT" sz="2400" dirty="0"/>
              <a:t> </a:t>
            </a:r>
            <a:r>
              <a:rPr lang="it-IT" sz="2400" dirty="0" err="1"/>
              <a:t>independently</a:t>
            </a:r>
            <a:r>
              <a:rPr lang="it-IT" sz="2400" dirty="0"/>
              <a:t> </a:t>
            </a:r>
            <a:r>
              <a:rPr lang="it-IT" sz="2400" dirty="0" err="1"/>
              <a:t>provides</a:t>
            </a:r>
            <a:r>
              <a:rPr lang="it-IT" sz="2400" dirty="0"/>
              <a:t> the </a:t>
            </a:r>
            <a:r>
              <a:rPr lang="it-IT" sz="2400" dirty="0" err="1"/>
              <a:t>event’s</a:t>
            </a:r>
            <a:r>
              <a:rPr lang="it-IT" sz="2400" dirty="0"/>
              <a:t> </a:t>
            </a:r>
            <a:r>
              <a:rPr lang="it-IT" sz="2400" dirty="0" err="1"/>
              <a:t>direction</a:t>
            </a:r>
            <a:r>
              <a:rPr lang="it-IT" sz="2400" dirty="0"/>
              <a:t> </a:t>
            </a:r>
            <a:r>
              <a:rPr lang="it-IT" sz="2400" dirty="0" err="1"/>
              <a:t>when</a:t>
            </a:r>
            <a:r>
              <a:rPr lang="it-IT" sz="2400" dirty="0"/>
              <a:t>  a user </a:t>
            </a:r>
            <a:r>
              <a:rPr lang="it-IT" sz="2400" dirty="0" err="1"/>
              <a:t>nearby</a:t>
            </a:r>
            <a:r>
              <a:rPr lang="it-IT" sz="2400" dirty="0"/>
              <a:t> </a:t>
            </a:r>
            <a:r>
              <a:rPr lang="it-IT" sz="2400" dirty="0" err="1"/>
              <a:t>is</a:t>
            </a:r>
            <a:r>
              <a:rPr lang="it-IT" sz="2400" dirty="0"/>
              <a:t> </a:t>
            </a:r>
            <a:r>
              <a:rPr lang="it-IT" sz="2400" dirty="0" err="1"/>
              <a:t>detected</a:t>
            </a:r>
            <a:r>
              <a:rPr lang="it-IT" sz="2400" dirty="0"/>
              <a:t>:</a:t>
            </a:r>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it-IT"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32</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a:effectLst>
                  <a:outerShdw blurRad="38100" dist="38100" dir="2700000" algn="tl">
                    <a:srgbClr val="000000">
                      <a:alpha val="43137"/>
                    </a:srgbClr>
                  </a:outerShdw>
                </a:effectLst>
              </a:rPr>
              <a:t>Solutions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33</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34</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35</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36</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37</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38</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93913" y="2022231"/>
            <a:ext cx="2485617" cy="1754326"/>
          </a:xfrm>
          <a:prstGeom prst="rect">
            <a:avLst/>
          </a:prstGeom>
          <a:noFill/>
        </p:spPr>
        <p:txBody>
          <a:bodyPr wrap="square" rtlCol="0">
            <a:spAutoFit/>
          </a:bodyPr>
          <a:lstStyle/>
          <a:p>
            <a:r>
              <a:rPr lang="it-IT" i="1" dirty="0">
                <a:solidFill>
                  <a:schemeClr val="accent1"/>
                </a:solidFill>
              </a:rPr>
              <a:t>MATRIX 3 x 8</a:t>
            </a:r>
          </a:p>
          <a:p>
            <a:endParaRPr lang="it-IT" dirty="0"/>
          </a:p>
          <a:p>
            <a:r>
              <a:rPr lang="it-IT" dirty="0"/>
              <a:t>    </a:t>
            </a:r>
            <a:r>
              <a:rPr lang="it-IT" dirty="0">
                <a:highlight>
                  <a:srgbClr val="008000"/>
                </a:highlight>
              </a:rPr>
              <a:t>L0 L1 L2 L3 L4 L5 L6 L7</a:t>
            </a:r>
          </a:p>
          <a:p>
            <a:r>
              <a:rPr lang="it-IT" dirty="0">
                <a:highlight>
                  <a:srgbClr val="FFFF00"/>
                </a:highlight>
              </a:rPr>
              <a:t>R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G</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B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39</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40</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41</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42</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6590</TotalTime>
  <Words>2090</Words>
  <Application>Microsoft Office PowerPoint</Application>
  <PresentationFormat>Widescreen</PresentationFormat>
  <Paragraphs>385</Paragraphs>
  <Slides>42</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42</vt:i4>
      </vt:variant>
    </vt:vector>
  </HeadingPairs>
  <TitlesOfParts>
    <vt:vector size="49"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The Goal</vt:lpstr>
      <vt:lpstr>Solutions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Raffaele Tuzzo</cp:lastModifiedBy>
  <cp:revision>84</cp:revision>
  <dcterms:created xsi:type="dcterms:W3CDTF">2018-06-09T16:15:01Z</dcterms:created>
  <dcterms:modified xsi:type="dcterms:W3CDTF">2018-06-25T12:35:57Z</dcterms:modified>
</cp:coreProperties>
</file>